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81" r:id="rId15"/>
    <p:sldId id="277" r:id="rId16"/>
    <p:sldId id="279" r:id="rId17"/>
    <p:sldId id="28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58" autoAdjust="0"/>
    <p:restoredTop sz="94706" autoAdjust="0"/>
  </p:normalViewPr>
  <p:slideViewPr>
    <p:cSldViewPr>
      <p:cViewPr varScale="1">
        <p:scale>
          <a:sx n="69" d="100"/>
          <a:sy n="69" d="100"/>
        </p:scale>
        <p:origin x="-5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aksh\Desktop\ULV\New!%20Bogie%20Runt%20Rover&#8482;%20kit%20from%20Actobotics&#174;%20%23637162.mp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aksh\Desktop\ULV\videoplayback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aksh\Desktop\ULV\o51_nsP_LiE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aksh\Desktop\ULV\0IQDjnow9k8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11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AUTONOMOUS VEHICLE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NAVIGATION AND DATA ACQUISITION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76402" y="6248400"/>
            <a:ext cx="10515598" cy="474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150040495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and accuracy of prediction</a:t>
            </a:r>
            <a:endParaRPr lang="en-US" dirty="0"/>
          </a:p>
        </p:txBody>
      </p:sp>
      <p:pic>
        <p:nvPicPr>
          <p:cNvPr id="5" name="Picture 4" descr="Capture.PNG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362200" y="2438400"/>
            <a:ext cx="7690485" cy="236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alternate algorithms we can use: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KNN</a:t>
            </a:r>
          </a:p>
          <a:p>
            <a:r>
              <a:rPr lang="en-US" dirty="0" smtClean="0"/>
              <a:t>Neural networks</a:t>
            </a:r>
          </a:p>
          <a:p>
            <a:r>
              <a:rPr lang="en-US" dirty="0" smtClean="0"/>
              <a:t>PCA for dimensionality reduction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2150"/>
          </a:xfrm>
        </p:spPr>
        <p:txBody>
          <a:bodyPr/>
          <a:lstStyle/>
          <a:p>
            <a:r>
              <a:rPr lang="en-US" dirty="0" smtClean="0"/>
              <a:t>Rover bogie mechanical design</a:t>
            </a:r>
            <a:endParaRPr lang="en-US" dirty="0"/>
          </a:p>
        </p:txBody>
      </p:sp>
      <p:pic>
        <p:nvPicPr>
          <p:cNvPr id="4" name="New! Bogie Runt Rover™ kit from Actobotics® #63716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38201"/>
            <a:ext cx="10701864" cy="6019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362200"/>
            <a:ext cx="10515600" cy="1145224"/>
          </a:xfrm>
        </p:spPr>
        <p:txBody>
          <a:bodyPr/>
          <a:lstStyle/>
          <a:p>
            <a:r>
              <a:rPr lang="en-US" dirty="0" smtClean="0"/>
              <a:t>Lets go with live demo to understand in depth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4600"/>
            <a:ext cx="10668000" cy="1463674"/>
          </a:xfrm>
        </p:spPr>
        <p:txBody>
          <a:bodyPr/>
          <a:lstStyle/>
          <a:p>
            <a:r>
              <a:rPr lang="en-US" dirty="0" smtClean="0"/>
              <a:t>Lets take a look at data we have collected during last run of the rover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10515600" cy="701674"/>
          </a:xfrm>
        </p:spPr>
        <p:txBody>
          <a:bodyPr/>
          <a:lstStyle/>
          <a:p>
            <a:r>
              <a:rPr lang="en-US" dirty="0" smtClean="0"/>
              <a:t>Alternate real time applications</a:t>
            </a:r>
            <a:endParaRPr lang="en-US" dirty="0"/>
          </a:p>
        </p:txBody>
      </p:sp>
      <p:pic>
        <p:nvPicPr>
          <p:cNvPr id="4" name="videoplaybac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57300"/>
            <a:ext cx="7467600" cy="560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51_nsP_Li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IQDjnow9k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4550"/>
          </a:xfrm>
        </p:spPr>
        <p:txBody>
          <a:bodyPr/>
          <a:lstStyle/>
          <a:p>
            <a:r>
              <a:rPr lang="en-US" dirty="0" smtClean="0"/>
              <a:t>What is navigation and why we need to navigate?</a:t>
            </a:r>
            <a:endParaRPr lang="en-US" dirty="0"/>
          </a:p>
        </p:txBody>
      </p:sp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5257800" cy="2957513"/>
          </a:xfrm>
          <a:prstGeom prst="rect">
            <a:avLst/>
          </a:prstGeom>
        </p:spPr>
      </p:pic>
      <p:pic>
        <p:nvPicPr>
          <p:cNvPr id="5" name="Picture 4" descr="luxury-wmlxgps22-double-din-with-inbuilt-gps-navigation-system-original-imaf7msqrk2b9snx.jpeg"/>
          <p:cNvPicPr>
            <a:picLocks noChangeAspect="1"/>
          </p:cNvPicPr>
          <p:nvPr/>
        </p:nvPicPr>
        <p:blipFill>
          <a:blip r:embed="rId3"/>
          <a:srcRect l="1924" b="9701"/>
          <a:stretch>
            <a:fillRect/>
          </a:stretch>
        </p:blipFill>
        <p:spPr>
          <a:xfrm>
            <a:off x="6019800" y="914400"/>
            <a:ext cx="5524185" cy="32766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4191000"/>
            <a:ext cx="105156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if we automate this system? Is it ever happened before? If so, what advantages it brought to the society?</a:t>
            </a:r>
          </a:p>
        </p:txBody>
      </p:sp>
    </p:spTree>
    <p:extLst>
      <p:ext uri="{BB962C8B-B14F-4D97-AF65-F5344CB8AC3E}">
        <p14:creationId xmlns=""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acquisition and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information </a:t>
            </a:r>
          </a:p>
          <a:p>
            <a:r>
              <a:rPr lang="en-US" dirty="0" smtClean="0"/>
              <a:t>Here we mainly deals with sensors data and store them to apply further processing.</a:t>
            </a:r>
          </a:p>
          <a:p>
            <a:r>
              <a:rPr lang="en-US" dirty="0" smtClean="0"/>
              <a:t>The data may be analog or digital.</a:t>
            </a:r>
          </a:p>
          <a:p>
            <a:r>
              <a:rPr lang="en-US" dirty="0" smtClean="0"/>
              <a:t>Some of the example of data are </a:t>
            </a:r>
          </a:p>
          <a:p>
            <a:pPr lvl="1"/>
            <a:r>
              <a:rPr lang="en-US" dirty="0" smtClean="0"/>
              <a:t>Temperature  of  the room</a:t>
            </a:r>
          </a:p>
          <a:p>
            <a:pPr lvl="1"/>
            <a:r>
              <a:rPr lang="en-US" dirty="0" smtClean="0"/>
              <a:t>GPS points</a:t>
            </a:r>
          </a:p>
          <a:p>
            <a:pPr lvl="1"/>
            <a:r>
              <a:rPr lang="en-US" dirty="0" smtClean="0"/>
              <a:t>Nitrogen content of the soil </a:t>
            </a:r>
          </a:p>
          <a:p>
            <a:pPr lvl="1"/>
            <a:r>
              <a:rPr lang="en-US" dirty="0" smtClean="0"/>
              <a:t> Cell count of the blood</a:t>
            </a:r>
          </a:p>
          <a:p>
            <a:pPr lvl="1"/>
            <a:r>
              <a:rPr lang="en-US" dirty="0" smtClean="0"/>
              <a:t>LIDAR data.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developed this autonomous rover?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automate the process of soil sampling and to improve the health of the agricultural field by acquiring the basic parameter like </a:t>
            </a:r>
          </a:p>
          <a:p>
            <a:pPr lvl="1"/>
            <a:r>
              <a:rPr lang="en-US" dirty="0" smtClean="0"/>
              <a:t>Moisture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Air quality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Soil  nutrient contents  like nitrogen, potassium.</a:t>
            </a:r>
          </a:p>
          <a:p>
            <a:r>
              <a:rPr lang="en-US" dirty="0" smtClean="0"/>
              <a:t>We also compare the results with our database and judge whether the soil is in good condition to a specific crop. If not, we suggest the farmer to improve the health of the field.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we are using to achieve our goal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LIDAR </a:t>
            </a:r>
          </a:p>
          <a:p>
            <a:r>
              <a:rPr lang="en-US" dirty="0" smtClean="0"/>
              <a:t>Global positioning system</a:t>
            </a:r>
          </a:p>
          <a:p>
            <a:r>
              <a:rPr lang="en-US" dirty="0" smtClean="0"/>
              <a:t>Google maps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navigate autonomously?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machine learning algorithm SVM where train the rover to navigate autonomously.</a:t>
            </a:r>
          </a:p>
          <a:p>
            <a:r>
              <a:rPr lang="en-US" dirty="0" smtClean="0"/>
              <a:t>For example we take distances at every 30 degrees angle of the ULTRA SONAR. And class denoting the state of the rover.</a:t>
            </a:r>
          </a:p>
          <a:p>
            <a:r>
              <a:rPr lang="en-US" dirty="0" smtClean="0"/>
              <a:t>We consider four states to the rover</a:t>
            </a:r>
          </a:p>
          <a:p>
            <a:pPr lvl="1"/>
            <a:r>
              <a:rPr lang="en-US" dirty="0" smtClean="0"/>
              <a:t>State 1: forward</a:t>
            </a:r>
          </a:p>
          <a:p>
            <a:pPr lvl="1"/>
            <a:r>
              <a:rPr lang="en-US" dirty="0" smtClean="0"/>
              <a:t>State 2: backward</a:t>
            </a:r>
          </a:p>
          <a:p>
            <a:pPr lvl="1"/>
            <a:r>
              <a:rPr lang="en-US" dirty="0" smtClean="0"/>
              <a:t>State 3: right</a:t>
            </a:r>
          </a:p>
          <a:p>
            <a:pPr lvl="1"/>
            <a:r>
              <a:rPr lang="en-US" dirty="0" smtClean="0"/>
              <a:t> State 4:left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762000"/>
          </a:xfrm>
        </p:spPr>
        <p:txBody>
          <a:bodyPr/>
          <a:lstStyle/>
          <a:p>
            <a:r>
              <a:rPr lang="en-US" dirty="0" smtClean="0"/>
              <a:t>Sample distance vectors and corresponding classes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759075" y="914400"/>
          <a:ext cx="7126288" cy="5360988"/>
        </p:xfrm>
        <a:graphic>
          <a:graphicData uri="http://schemas.openxmlformats.org/presentationml/2006/ole">
            <p:oleObj spid="_x0000_s2054" name="Worksheet" r:id="rId3" imgW="7181772" imgH="5505266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using dimensionality reduction</a:t>
            </a:r>
            <a:endParaRPr lang="en-US" dirty="0"/>
          </a:p>
        </p:txBody>
      </p:sp>
      <p:pic>
        <p:nvPicPr>
          <p:cNvPr id="4" name="Picture 3" descr="Figure_1.png"/>
          <p:cNvPicPr>
            <a:picLocks noChangeAspect="1"/>
          </p:cNvPicPr>
          <p:nvPr/>
        </p:nvPicPr>
        <p:blipFill>
          <a:blip r:embed="rId2"/>
          <a:srcRect l="10938" t="11806" r="4427" b="4861"/>
          <a:stretch>
            <a:fillRect/>
          </a:stretch>
        </p:blipFill>
        <p:spPr>
          <a:xfrm>
            <a:off x="990600" y="1981200"/>
            <a:ext cx="4953000" cy="3657600"/>
          </a:xfrm>
          <a:prstGeom prst="rect">
            <a:avLst/>
          </a:prstGeom>
        </p:spPr>
      </p:pic>
      <p:pic>
        <p:nvPicPr>
          <p:cNvPr id="5" name="Picture 4" descr="Figure_1.png"/>
          <p:cNvPicPr>
            <a:picLocks noChangeAspect="1"/>
          </p:cNvPicPr>
          <p:nvPr/>
        </p:nvPicPr>
        <p:blipFill>
          <a:blip r:embed="rId3"/>
          <a:srcRect l="3906" t="12152" r="7812" b="4514"/>
          <a:stretch>
            <a:fillRect/>
          </a:stretch>
        </p:blipFill>
        <p:spPr>
          <a:xfrm>
            <a:off x="6477000" y="1981200"/>
            <a:ext cx="5166372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creates hyper plane to separate the classes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4544060" cy="362000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05000"/>
            <a:ext cx="5182324" cy="367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345</Words>
  <PresentationFormat>Custom</PresentationFormat>
  <Paragraphs>54</Paragraphs>
  <Slides>18</Slides>
  <Notes>1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CITY SKETCH 16X9</vt:lpstr>
      <vt:lpstr>Worksheet</vt:lpstr>
      <vt:lpstr>SMART AUTONOMOUS VEHICLE</vt:lpstr>
      <vt:lpstr>What is navigation and why we need to navigate?</vt:lpstr>
      <vt:lpstr>What is Data acquisition and we need it?</vt:lpstr>
      <vt:lpstr>Why we developed this autonomous rover?</vt:lpstr>
      <vt:lpstr>Technologies we are using to achieve our goal </vt:lpstr>
      <vt:lpstr>How we navigate autonomously?</vt:lpstr>
      <vt:lpstr>Sample distance vectors and corresponding classes </vt:lpstr>
      <vt:lpstr>Data visualization using dimensionality reduction</vt:lpstr>
      <vt:lpstr>SVM creates hyper plane to separate the classes</vt:lpstr>
      <vt:lpstr>Training and accuracy of prediction</vt:lpstr>
      <vt:lpstr>Other alternate algorithms we can use:</vt:lpstr>
      <vt:lpstr>Rover bogie mechanical design</vt:lpstr>
      <vt:lpstr>Lets go with live demo to understand in depth</vt:lpstr>
      <vt:lpstr>Lets take a look at data we have collected during last run of the rover</vt:lpstr>
      <vt:lpstr>Alternate real time applications</vt:lpstr>
      <vt:lpstr>Slide 16</vt:lpstr>
      <vt:lpstr>Slide 17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AUTONOMOUS VEHICLE</dc:title>
  <dc:creator>Lakshman Mallidi</dc:creator>
  <cp:lastModifiedBy>Lakshman Mallidi</cp:lastModifiedBy>
  <cp:revision>31</cp:revision>
  <dcterms:created xsi:type="dcterms:W3CDTF">2016-09-09T17:15:13Z</dcterms:created>
  <dcterms:modified xsi:type="dcterms:W3CDTF">2018-11-19T16:56:29Z</dcterms:modified>
</cp:coreProperties>
</file>